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Lato-regular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8b88e74705_0_2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8b88e74705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8b88e74705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8b88e74705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8b88e74705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8b88e74705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8b88e74705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8b88e74705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6a7fab7b6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6a7fab7b6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8b88e74705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8b88e74705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doggiecoats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032400" y="1637325"/>
            <a:ext cx="5881200" cy="210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930">
                <a:latin typeface="Calibri"/>
                <a:ea typeface="Calibri"/>
                <a:cs typeface="Calibri"/>
                <a:sym typeface="Calibri"/>
              </a:rPr>
              <a:t>Ultimate Beginner’s Guide to Improving Your Dog’s Skin and Coat</a:t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393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"/>
          <p:cNvSpPr txBox="1"/>
          <p:nvPr>
            <p:ph type="title"/>
          </p:nvPr>
        </p:nvSpPr>
        <p:spPr>
          <a:xfrm>
            <a:off x="1297500" y="393750"/>
            <a:ext cx="7038900" cy="8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Proper Nutrition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4"/>
          <p:cNvSpPr txBox="1"/>
          <p:nvPr>
            <p:ph idx="1" type="body"/>
          </p:nvPr>
        </p:nvSpPr>
        <p:spPr>
          <a:xfrm>
            <a:off x="1194150" y="13078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We talked before about the importance of Omegas for skin and coat health. But do you know how to get your dog to consume more of it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Hydration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5"/>
          <p:cNvSpPr txBox="1"/>
          <p:nvPr>
            <p:ph idx="1" type="body"/>
          </p:nvPr>
        </p:nvSpPr>
        <p:spPr>
          <a:xfrm>
            <a:off x="1297500" y="1307850"/>
            <a:ext cx="7038900" cy="317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Making sure your pup gets enough water is so important for so many areas of health, including their coat.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/>
          <p:nvPr>
            <p:ph type="title"/>
          </p:nvPr>
        </p:nvSpPr>
        <p:spPr>
          <a:xfrm>
            <a:off x="1295425" y="405075"/>
            <a:ext cx="7550400" cy="119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Regular Brushing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6"/>
          <p:cNvSpPr txBox="1"/>
          <p:nvPr>
            <p:ph idx="1" type="body"/>
          </p:nvPr>
        </p:nvSpPr>
        <p:spPr>
          <a:xfrm>
            <a:off x="1245325" y="1343325"/>
            <a:ext cx="7038900" cy="27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Brushing your dog’s coat between groomings helps spread their natural oils, keeping more of their skin and coat moisturized.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Use The Right Shampoo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7"/>
          <p:cNvSpPr txBox="1"/>
          <p:nvPr>
            <p:ph idx="1" type="body"/>
          </p:nvPr>
        </p:nvSpPr>
        <p:spPr>
          <a:xfrm>
            <a:off x="1297500" y="13078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Whether bathtime is at home or at a professional groomer, it’s important to know what’s in your dog’s shampoo.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Bathe After Outdoor Adventures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8"/>
          <p:cNvSpPr txBox="1"/>
          <p:nvPr>
            <p:ph idx="1" type="body"/>
          </p:nvPr>
        </p:nvSpPr>
        <p:spPr>
          <a:xfrm>
            <a:off x="1297500" y="1307850"/>
            <a:ext cx="7038900" cy="295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>
                <a:latin typeface="Calibri"/>
                <a:ea typeface="Calibri"/>
                <a:cs typeface="Calibri"/>
                <a:sym typeface="Calibri"/>
              </a:rPr>
              <a:t>A lot of dogs love to swim and will spend all day at the beach or in the pool. While that’s a great activity for your dog, it can damage their coat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9"/>
          <p:cNvSpPr txBox="1"/>
          <p:nvPr>
            <p:ph idx="1" type="body"/>
          </p:nvPr>
        </p:nvSpPr>
        <p:spPr>
          <a:xfrm>
            <a:off x="1297500" y="15936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-GB" sz="2100">
                <a:latin typeface="Calibri"/>
                <a:ea typeface="Calibri"/>
                <a:cs typeface="Calibri"/>
                <a:sym typeface="Calibri"/>
              </a:rPr>
              <a:t>Website:</a:t>
            </a: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https://www.doggiecoats.co.uk/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