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8b88e74705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8b88e74705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8b88e74705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8b88e74705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8b88e74705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8b88e74705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b88e74705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b88e74705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a7fab7b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a7fab7b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b88e74705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8b88e74705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hampergifts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032400" y="1637325"/>
            <a:ext cx="5881200" cy="21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30">
                <a:latin typeface="Calibri"/>
                <a:ea typeface="Calibri"/>
                <a:cs typeface="Calibri"/>
                <a:sym typeface="Calibri"/>
              </a:rPr>
              <a:t>Ultimate Beginners Guide To Christmas Gift Hampers For Employees</a:t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93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316975" y="393750"/>
            <a:ext cx="7662300" cy="8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Understanding Your Audience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194150" y="1307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To create meaningful Christmas gift hampers for employees, it's essential to understand your audience. Consider their individual preferences, dietary restrictions, and cultural backgrounds by conducting a survey or informal check-ins.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Setting A Budget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Establishing a budget is crucial when planning Christmas gift hampers. Determine a reasonable cost per hamper while also accounting for additional expenses like packaging and shipping. Finding a balance between quality and quantity allows you to provide thoughtful gifts without overspending, ensuring that each hamper feels generous and well-considered.	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1295425" y="405075"/>
            <a:ext cx="7550400" cy="11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Choosing The Right Items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1245325" y="1343325"/>
            <a:ext cx="7038900" cy="27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Select a variety of items for your hampers that cater to different tastes and preferences. Personalized gifts, gourmet food items, wellness products, and fun office supplies can make for a delightful mix.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Presentation Matters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1297500" y="1307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The presentation of your gift hampers plays a significant role in their overall appeal. Choose attractive baskets or boxes that reflect the holiday spirit and use festive wrapping materials to enhance their visual impact.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1211725" y="393750"/>
            <a:ext cx="75690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Logistics Of Delivery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297500" y="1307850"/>
            <a:ext cx="7038900" cy="29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Planning the logistics of delivery is essential for ensuring that employees receive their hampers in a timely manner. Aim to distribute the hampers in early to mid-December, and decide whether to hand them out in person or ship them directly to employees’ homes.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1297500" y="16289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100">
                <a:latin typeface="Calibri"/>
                <a:ea typeface="Calibri"/>
                <a:cs typeface="Calibri"/>
                <a:sym typeface="Calibri"/>
              </a:rPr>
              <a:t>Website: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https://www.hampergifts.co.uk/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