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stretchitbodyjewellery.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32400" y="1637325"/>
            <a:ext cx="5881200" cy="21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930">
                <a:latin typeface="Calibri"/>
                <a:ea typeface="Calibri"/>
                <a:cs typeface="Calibri"/>
                <a:sym typeface="Calibri"/>
              </a:rPr>
              <a:t>Ultimate Beginner's Guide to Ear Stretching Methods</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SzPts val="990"/>
              <a:buNone/>
            </a:pPr>
            <a:r>
              <a:t/>
            </a:r>
            <a:endParaRPr b="1" sz="393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81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Tapering</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marR="0" rtl="0" algn="l">
              <a:lnSpc>
                <a:spcPct val="100000"/>
              </a:lnSpc>
              <a:spcBef>
                <a:spcPts val="0"/>
              </a:spcBef>
              <a:spcAft>
                <a:spcPts val="0"/>
              </a:spcAft>
              <a:buSzPts val="990"/>
              <a:buNone/>
            </a:pPr>
            <a:r>
              <a:t/>
            </a:r>
            <a:endParaRPr b="1" sz="3000">
              <a:latin typeface="Calibri"/>
              <a:ea typeface="Calibri"/>
              <a:cs typeface="Calibri"/>
              <a:sym typeface="Calibri"/>
            </a:endParaRPr>
          </a:p>
        </p:txBody>
      </p:sp>
      <p:sp>
        <p:nvSpPr>
          <p:cNvPr id="140" name="Google Shape;140;p14"/>
          <p:cNvSpPr txBox="1"/>
          <p:nvPr>
            <p:ph idx="1" type="body"/>
          </p:nvPr>
        </p:nvSpPr>
        <p:spPr>
          <a:xfrm>
            <a:off x="119415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2000">
                <a:latin typeface="Calibri"/>
                <a:ea typeface="Calibri"/>
                <a:cs typeface="Calibri"/>
                <a:sym typeface="Calibri"/>
              </a:rPr>
              <a:t>Tapering is an effective method for ear stretching that uses a tapered tool to gradually increase the size of the piercing. This method allows for a smoother transition between sizes, reducing the likelihood of tearing.</a:t>
            </a:r>
            <a:endParaRPr sz="2000">
              <a:latin typeface="Calibri"/>
              <a:ea typeface="Calibri"/>
              <a:cs typeface="Calibri"/>
              <a:sym typeface="Calibri"/>
            </a:endParaRPr>
          </a:p>
          <a:p>
            <a:pPr indent="0" lvl="0" marL="0" rtl="0" algn="just">
              <a:spcBef>
                <a:spcPts val="1200"/>
              </a:spcBef>
              <a:spcAft>
                <a:spcPts val="0"/>
              </a:spcAft>
              <a:buNone/>
            </a:pPr>
            <a:r>
              <a:t/>
            </a:r>
            <a:endParaRPr sz="2000">
              <a:latin typeface="Calibri"/>
              <a:ea typeface="Calibri"/>
              <a:cs typeface="Calibri"/>
              <a:sym typeface="Calibri"/>
            </a:endParaRPr>
          </a:p>
          <a:p>
            <a:pPr indent="0" lvl="0" marL="0" rtl="0" algn="just">
              <a:spcBef>
                <a:spcPts val="1200"/>
              </a:spcBef>
              <a:spcAft>
                <a:spcPts val="1200"/>
              </a:spcAft>
              <a:buNone/>
            </a:pPr>
            <a:r>
              <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Plugging</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46" name="Google Shape;146;p15"/>
          <p:cNvSpPr txBox="1"/>
          <p:nvPr>
            <p:ph idx="1" type="body"/>
          </p:nvPr>
        </p:nvSpPr>
        <p:spPr>
          <a:xfrm>
            <a:off x="1297500" y="1307850"/>
            <a:ext cx="7038900" cy="31710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Plugging involves the gradual introduction of larger plugs or tunnels into the pierced lobes. This method allows your body to adapt to the new size without trauma. It's important to start with high-quality plugs made from safe materials to prevent irritation. </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5425" y="405075"/>
            <a:ext cx="7550400" cy="1191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3000">
                <a:latin typeface="Calibri"/>
                <a:ea typeface="Calibri"/>
                <a:cs typeface="Calibri"/>
                <a:sym typeface="Calibri"/>
              </a:rPr>
              <a:t>Double Flared Plugs</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52" name="Google Shape;152;p16"/>
          <p:cNvSpPr txBox="1"/>
          <p:nvPr>
            <p:ph idx="1" type="body"/>
          </p:nvPr>
        </p:nvSpPr>
        <p:spPr>
          <a:xfrm>
            <a:off x="1245325" y="1343325"/>
            <a:ext cx="7038900" cy="2795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Double flared plugs are designed with flares on both ends, creating a secure fit once inserted. This design is visually appealing and helps keep the jewelry in place without additional equipment.</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Gradual Stretching</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58" name="Google Shape;158;p17"/>
          <p:cNvSpPr txBox="1"/>
          <p:nvPr>
            <p:ph idx="1" type="body"/>
          </p:nvPr>
        </p:nvSpPr>
        <p:spPr>
          <a:xfrm>
            <a:off x="129750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Gradual stretching is often considered the safest and most effective method for ear stretching. This technique involves increasing the size of the piercing by small increments, typically between 0.5mm and 1mm at a time.</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Silicone or Rubber Grommets</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64" name="Google Shape;164;p18"/>
          <p:cNvSpPr txBox="1"/>
          <p:nvPr>
            <p:ph idx="1" type="body"/>
          </p:nvPr>
        </p:nvSpPr>
        <p:spPr>
          <a:xfrm>
            <a:off x="1297500" y="1307850"/>
            <a:ext cx="7038900" cy="29574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Silicone or rubber grommets are flexible and comfortable options for those looking to stretch their ears. These materials are gentle on the skin and can accommodate slight movements, making them an excellent choice for sensitive individuals.</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6289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sz="1800" u="sng">
                <a:solidFill>
                  <a:schemeClr val="hlink"/>
                </a:solidFill>
                <a:latin typeface="Arial"/>
                <a:ea typeface="Arial"/>
                <a:cs typeface="Arial"/>
                <a:sym typeface="Arial"/>
                <a:hlinkClick r:id="rId3"/>
              </a:rPr>
              <a:t>https://www.stretchitbodyjewellery.co.uk/</a:t>
            </a:r>
            <a:endParaRPr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