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Lst>
  <p:sldSz cy="5143500" cx="9144000"/>
  <p:notesSz cx="6858000" cy="9144000"/>
  <p:embeddedFontLst>
    <p:embeddedFont>
      <p:font typeface="Montserrat"/>
      <p:regular r:id="rId13"/>
      <p:bold r:id="rId14"/>
      <p:italic r:id="rId15"/>
      <p:boldItalic r:id="rId16"/>
    </p:embeddedFont>
    <p:embeddedFont>
      <p:font typeface="Lato"/>
      <p:regular r:id="rId17"/>
      <p:bold r:id="rId18"/>
      <p:italic r:id="rId19"/>
      <p:boldItalic r:id="rId2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Lato-boldItalic.fnt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font" Target="fonts/Montserrat-regular.fntdata"/><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Montserrat-italic.fntdata"/><Relationship Id="rId14" Type="http://schemas.openxmlformats.org/officeDocument/2006/relationships/font" Target="fonts/Montserrat-bold.fntdata"/><Relationship Id="rId17" Type="http://schemas.openxmlformats.org/officeDocument/2006/relationships/font" Target="fonts/Lato-regular.fntdata"/><Relationship Id="rId16" Type="http://schemas.openxmlformats.org/officeDocument/2006/relationships/font" Target="fonts/Montserrat-boldItalic.fntdata"/><Relationship Id="rId5" Type="http://schemas.openxmlformats.org/officeDocument/2006/relationships/notesMaster" Target="notesMasters/notesMaster1.xml"/><Relationship Id="rId19" Type="http://schemas.openxmlformats.org/officeDocument/2006/relationships/font" Target="fonts/Lato-italic.fntdata"/><Relationship Id="rId6" Type="http://schemas.openxmlformats.org/officeDocument/2006/relationships/slide" Target="slides/slide1.xml"/><Relationship Id="rId18" Type="http://schemas.openxmlformats.org/officeDocument/2006/relationships/font" Target="fonts/Lato-bold.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g28b88e74705_0_2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7" name="Google Shape;137;g28b88e74705_0_2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g28b88e74705_0_2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g28b88e74705_0_2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g28b88e74705_0_26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9" name="Google Shape;149;g28b88e74705_0_2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g28b88e74705_0_27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5" name="Google Shape;155;g28b88e74705_0_27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g26a7fab7b62_0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1" name="Google Shape;161;g26a7fab7b62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g28b88e74705_0_28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7" name="Google Shape;167;g28b88e74705_0_28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rot="5400000">
            <a:off x="7500300" y="505"/>
            <a:ext cx="1643700" cy="1643700"/>
          </a:xfrm>
          <a:prstGeom prst="diagStripe">
            <a:avLst>
              <a:gd fmla="val 0"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 name="Google Shape;11;p2"/>
          <p:cNvGrpSpPr/>
          <p:nvPr/>
        </p:nvGrpSpPr>
        <p:grpSpPr>
          <a:xfrm>
            <a:off x="0" y="490"/>
            <a:ext cx="5153705" cy="5134399"/>
            <a:chOff x="0" y="75"/>
            <a:chExt cx="5153705" cy="5152950"/>
          </a:xfrm>
        </p:grpSpPr>
        <p:sp>
          <p:nvSpPr>
            <p:cNvPr id="12" name="Google Shape;12;p2"/>
            <p:cNvSpPr/>
            <p:nvPr/>
          </p:nvSpPr>
          <p:spPr>
            <a:xfrm rot="-5400000">
              <a:off x="455" y="-225"/>
              <a:ext cx="5152800" cy="5153700"/>
            </a:xfrm>
            <a:prstGeom prst="diagStripe">
              <a:avLst>
                <a:gd fmla="val 50000"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rot="-5400000">
              <a:off x="150" y="1145825"/>
              <a:ext cx="3996600" cy="3996900"/>
            </a:xfrm>
            <a:prstGeom prst="diagStripe">
              <a:avLst>
                <a:gd fmla="val 58774"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 name="Google Shape;14;p2"/>
            <p:cNvSpPr/>
            <p:nvPr/>
          </p:nvSpPr>
          <p:spPr>
            <a:xfrm rot="-5400000">
              <a:off x="1646" y="-75"/>
              <a:ext cx="2299800" cy="23001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 name="Google Shape;15;p2"/>
            <p:cNvSpPr/>
            <p:nvPr/>
          </p:nvSpPr>
          <p:spPr>
            <a:xfrm flipH="1">
              <a:off x="652821" y="590035"/>
              <a:ext cx="2300100" cy="2299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6" name="Google Shape;16;p2"/>
          <p:cNvSpPr txBox="1"/>
          <p:nvPr>
            <p:ph type="ctrTitle"/>
          </p:nvPr>
        </p:nvSpPr>
        <p:spPr>
          <a:xfrm>
            <a:off x="3537150" y="1578400"/>
            <a:ext cx="5017500" cy="1578900"/>
          </a:xfrm>
          <a:prstGeom prst="rect">
            <a:avLst/>
          </a:prstGeom>
        </p:spPr>
        <p:txBody>
          <a:bodyPr anchorCtr="0" anchor="t" bIns="91425" lIns="91425" spcFirstLastPara="1" rIns="91425" wrap="square" tIns="91425">
            <a:normAutofit/>
          </a:bodyPr>
          <a:lstStyle>
            <a:lvl1pPr lvl="0">
              <a:spcBef>
                <a:spcPts val="0"/>
              </a:spcBef>
              <a:spcAft>
                <a:spcPts val="0"/>
              </a:spcAft>
              <a:buSzPts val="4000"/>
              <a:buNone/>
              <a:defRPr sz="4000"/>
            </a:lvl1pPr>
            <a:lvl2pPr lvl="1">
              <a:spcBef>
                <a:spcPts val="0"/>
              </a:spcBef>
              <a:spcAft>
                <a:spcPts val="0"/>
              </a:spcAft>
              <a:buSzPts val="4000"/>
              <a:buNone/>
              <a:defRPr sz="4000"/>
            </a:lvl2pPr>
            <a:lvl3pPr lvl="2">
              <a:spcBef>
                <a:spcPts val="0"/>
              </a:spcBef>
              <a:spcAft>
                <a:spcPts val="0"/>
              </a:spcAft>
              <a:buSzPts val="4000"/>
              <a:buNone/>
              <a:defRPr sz="4000"/>
            </a:lvl3pPr>
            <a:lvl4pPr lvl="3">
              <a:spcBef>
                <a:spcPts val="0"/>
              </a:spcBef>
              <a:spcAft>
                <a:spcPts val="0"/>
              </a:spcAft>
              <a:buSzPts val="4000"/>
              <a:buNone/>
              <a:defRPr sz="4000"/>
            </a:lvl4pPr>
            <a:lvl5pPr lvl="4">
              <a:spcBef>
                <a:spcPts val="0"/>
              </a:spcBef>
              <a:spcAft>
                <a:spcPts val="0"/>
              </a:spcAft>
              <a:buSzPts val="4000"/>
              <a:buNone/>
              <a:defRPr sz="4000"/>
            </a:lvl5pPr>
            <a:lvl6pPr lvl="5">
              <a:spcBef>
                <a:spcPts val="0"/>
              </a:spcBef>
              <a:spcAft>
                <a:spcPts val="0"/>
              </a:spcAft>
              <a:buSzPts val="4000"/>
              <a:buNone/>
              <a:defRPr sz="4000"/>
            </a:lvl6pPr>
            <a:lvl7pPr lvl="6">
              <a:spcBef>
                <a:spcPts val="0"/>
              </a:spcBef>
              <a:spcAft>
                <a:spcPts val="0"/>
              </a:spcAft>
              <a:buSzPts val="4000"/>
              <a:buNone/>
              <a:defRPr sz="4000"/>
            </a:lvl7pPr>
            <a:lvl8pPr lvl="7">
              <a:spcBef>
                <a:spcPts val="0"/>
              </a:spcBef>
              <a:spcAft>
                <a:spcPts val="0"/>
              </a:spcAft>
              <a:buSzPts val="4000"/>
              <a:buNone/>
              <a:defRPr sz="4000"/>
            </a:lvl8pPr>
            <a:lvl9pPr lvl="8">
              <a:spcBef>
                <a:spcPts val="0"/>
              </a:spcBef>
              <a:spcAft>
                <a:spcPts val="0"/>
              </a:spcAft>
              <a:buSzPts val="4000"/>
              <a:buNone/>
              <a:defRPr sz="4000"/>
            </a:lvl9pPr>
          </a:lstStyle>
          <a:p/>
        </p:txBody>
      </p:sp>
      <p:sp>
        <p:nvSpPr>
          <p:cNvPr id="17" name="Google Shape;17;p2"/>
          <p:cNvSpPr txBox="1"/>
          <p:nvPr>
            <p:ph idx="1" type="subTitle"/>
          </p:nvPr>
        </p:nvSpPr>
        <p:spPr>
          <a:xfrm>
            <a:off x="5083950" y="3924925"/>
            <a:ext cx="3470700" cy="5061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1300"/>
              <a:buNone/>
              <a:defRPr/>
            </a:lvl1pPr>
            <a:lvl2pPr lvl="1">
              <a:lnSpc>
                <a:spcPct val="100000"/>
              </a:lnSpc>
              <a:spcBef>
                <a:spcPts val="0"/>
              </a:spcBef>
              <a:spcAft>
                <a:spcPts val="0"/>
              </a:spcAft>
              <a:buSzPts val="1300"/>
              <a:buNone/>
              <a:defRPr sz="1300"/>
            </a:lvl2pPr>
            <a:lvl3pPr lvl="2">
              <a:lnSpc>
                <a:spcPct val="100000"/>
              </a:lnSpc>
              <a:spcBef>
                <a:spcPts val="0"/>
              </a:spcBef>
              <a:spcAft>
                <a:spcPts val="0"/>
              </a:spcAft>
              <a:buSzPts val="1300"/>
              <a:buNone/>
              <a:defRPr sz="1300"/>
            </a:lvl3pPr>
            <a:lvl4pPr lvl="3">
              <a:lnSpc>
                <a:spcPct val="100000"/>
              </a:lnSpc>
              <a:spcBef>
                <a:spcPts val="0"/>
              </a:spcBef>
              <a:spcAft>
                <a:spcPts val="0"/>
              </a:spcAft>
              <a:buSzPts val="1300"/>
              <a:buNone/>
              <a:defRPr sz="1300"/>
            </a:lvl4pPr>
            <a:lvl5pPr lvl="4">
              <a:lnSpc>
                <a:spcPct val="100000"/>
              </a:lnSpc>
              <a:spcBef>
                <a:spcPts val="0"/>
              </a:spcBef>
              <a:spcAft>
                <a:spcPts val="0"/>
              </a:spcAft>
              <a:buSzPts val="1300"/>
              <a:buNone/>
              <a:defRPr sz="1300"/>
            </a:lvl5pPr>
            <a:lvl6pPr lvl="5">
              <a:lnSpc>
                <a:spcPct val="100000"/>
              </a:lnSpc>
              <a:spcBef>
                <a:spcPts val="0"/>
              </a:spcBef>
              <a:spcAft>
                <a:spcPts val="0"/>
              </a:spcAft>
              <a:buSzPts val="1300"/>
              <a:buNone/>
              <a:defRPr sz="1300"/>
            </a:lvl6pPr>
            <a:lvl7pPr lvl="6">
              <a:lnSpc>
                <a:spcPct val="100000"/>
              </a:lnSpc>
              <a:spcBef>
                <a:spcPts val="0"/>
              </a:spcBef>
              <a:spcAft>
                <a:spcPts val="0"/>
              </a:spcAft>
              <a:buSzPts val="1300"/>
              <a:buNone/>
              <a:defRPr sz="1300"/>
            </a:lvl7pPr>
            <a:lvl8pPr lvl="7">
              <a:lnSpc>
                <a:spcPct val="100000"/>
              </a:lnSpc>
              <a:spcBef>
                <a:spcPts val="0"/>
              </a:spcBef>
              <a:spcAft>
                <a:spcPts val="0"/>
              </a:spcAft>
              <a:buSzPts val="1300"/>
              <a:buNone/>
              <a:defRPr sz="1300"/>
            </a:lvl8pPr>
            <a:lvl9pPr lvl="8">
              <a:lnSpc>
                <a:spcPct val="100000"/>
              </a:lnSpc>
              <a:spcBef>
                <a:spcPts val="0"/>
              </a:spcBef>
              <a:spcAft>
                <a:spcPts val="0"/>
              </a:spcAft>
              <a:buSzPts val="1300"/>
              <a:buNone/>
              <a:defRPr sz="1300"/>
            </a:lvl9pPr>
          </a:lstStyle>
          <a:p/>
        </p:txBody>
      </p:sp>
      <p:sp>
        <p:nvSpPr>
          <p:cNvPr id="18" name="Google Shape;18;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105" name="Shape 105"/>
        <p:cNvGrpSpPr/>
        <p:nvPr/>
      </p:nvGrpSpPr>
      <p:grpSpPr>
        <a:xfrm>
          <a:off x="0" y="0"/>
          <a:ext cx="0" cy="0"/>
          <a:chOff x="0" y="0"/>
          <a:chExt cx="0" cy="0"/>
        </a:xfrm>
      </p:grpSpPr>
      <p:grpSp>
        <p:nvGrpSpPr>
          <p:cNvPr id="106" name="Google Shape;106;p11"/>
          <p:cNvGrpSpPr/>
          <p:nvPr/>
        </p:nvGrpSpPr>
        <p:grpSpPr>
          <a:xfrm>
            <a:off x="4406400" y="0"/>
            <a:ext cx="4737600" cy="5143065"/>
            <a:chOff x="4406400" y="0"/>
            <a:chExt cx="4737600" cy="5143065"/>
          </a:xfrm>
        </p:grpSpPr>
        <p:sp>
          <p:nvSpPr>
            <p:cNvPr id="107" name="Google Shape;107;p11"/>
            <p:cNvSpPr/>
            <p:nvPr/>
          </p:nvSpPr>
          <p:spPr>
            <a:xfrm rot="5400000">
              <a:off x="4408200" y="-1800"/>
              <a:ext cx="47340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11"/>
            <p:cNvSpPr/>
            <p:nvPr/>
          </p:nvSpPr>
          <p:spPr>
            <a:xfrm rot="5400000">
              <a:off x="4841125" y="5700"/>
              <a:ext cx="42981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 name="Google Shape;109;p11"/>
            <p:cNvSpPr/>
            <p:nvPr/>
          </p:nvSpPr>
          <p:spPr>
            <a:xfrm rot="-5400000">
              <a:off x="5618399" y="123646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 name="Google Shape;110;p11"/>
            <p:cNvSpPr/>
            <p:nvPr/>
          </p:nvSpPr>
          <p:spPr>
            <a:xfrm flipH="1">
              <a:off x="5849857" y="14439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p11"/>
            <p:cNvSpPr/>
            <p:nvPr/>
          </p:nvSpPr>
          <p:spPr>
            <a:xfrm rot="-5400000">
              <a:off x="5987081" y="24694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 name="Google Shape;112;p11"/>
            <p:cNvSpPr/>
            <p:nvPr/>
          </p:nvSpPr>
          <p:spPr>
            <a:xfrm flipH="1">
              <a:off x="6222115" y="267695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1"/>
            <p:cNvSpPr/>
            <p:nvPr/>
          </p:nvSpPr>
          <p:spPr>
            <a:xfrm rot="-5400000">
              <a:off x="6675341" y="186201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11"/>
            <p:cNvSpPr/>
            <p:nvPr/>
          </p:nvSpPr>
          <p:spPr>
            <a:xfrm flipH="1">
              <a:off x="6908099" y="2069505"/>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 name="Google Shape;115;p11"/>
            <p:cNvSpPr/>
            <p:nvPr/>
          </p:nvSpPr>
          <p:spPr>
            <a:xfrm rot="-5400000">
              <a:off x="6861141" y="247781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11"/>
            <p:cNvSpPr/>
            <p:nvPr/>
          </p:nvSpPr>
          <p:spPr>
            <a:xfrm flipH="1">
              <a:off x="7965266" y="269296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1"/>
            <p:cNvSpPr/>
            <p:nvPr/>
          </p:nvSpPr>
          <p:spPr>
            <a:xfrm flipH="1">
              <a:off x="8145082" y="330875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1"/>
            <p:cNvSpPr/>
            <p:nvPr/>
          </p:nvSpPr>
          <p:spPr>
            <a:xfrm rot="-5400000">
              <a:off x="7047599" y="309501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p11"/>
            <p:cNvSpPr/>
            <p:nvPr/>
          </p:nvSpPr>
          <p:spPr>
            <a:xfrm flipH="1">
              <a:off x="7276649" y="330250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11"/>
            <p:cNvSpPr/>
            <p:nvPr/>
          </p:nvSpPr>
          <p:spPr>
            <a:xfrm rot="-5400000">
              <a:off x="7227414" y="3710807"/>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11"/>
            <p:cNvSpPr/>
            <p:nvPr/>
          </p:nvSpPr>
          <p:spPr>
            <a:xfrm flipH="1">
              <a:off x="7462448" y="391829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p11"/>
            <p:cNvSpPr/>
            <p:nvPr/>
          </p:nvSpPr>
          <p:spPr>
            <a:xfrm rot="-5400000">
              <a:off x="8102491" y="371847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 name="Google Shape;123;p11"/>
            <p:cNvSpPr/>
            <p:nvPr/>
          </p:nvSpPr>
          <p:spPr>
            <a:xfrm flipH="1">
              <a:off x="8334533" y="392596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11"/>
            <p:cNvSpPr/>
            <p:nvPr/>
          </p:nvSpPr>
          <p:spPr>
            <a:xfrm rot="-5400000">
              <a:off x="8288290" y="43342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25" name="Google Shape;125;p11"/>
          <p:cNvSpPr txBox="1"/>
          <p:nvPr>
            <p:ph hasCustomPrompt="1" type="title"/>
          </p:nvPr>
        </p:nvSpPr>
        <p:spPr>
          <a:xfrm>
            <a:off x="823850" y="1284675"/>
            <a:ext cx="4776000" cy="1300800"/>
          </a:xfrm>
          <a:prstGeom prst="rect">
            <a:avLst/>
          </a:prstGeom>
        </p:spPr>
        <p:txBody>
          <a:bodyPr anchorCtr="0" anchor="t" bIns="91425" lIns="91425" spcFirstLastPara="1" rIns="91425" wrap="square" tIns="91425">
            <a:normAutofit/>
          </a:bodyPr>
          <a:lstStyle>
            <a:lvl1pPr lvl="0">
              <a:spcBef>
                <a:spcPts val="0"/>
              </a:spcBef>
              <a:spcAft>
                <a:spcPts val="0"/>
              </a:spcAft>
              <a:buSzPts val="8000"/>
              <a:buNone/>
              <a:defRPr sz="8000"/>
            </a:lvl1pPr>
            <a:lvl2pPr lvl="1">
              <a:spcBef>
                <a:spcPts val="0"/>
              </a:spcBef>
              <a:spcAft>
                <a:spcPts val="0"/>
              </a:spcAft>
              <a:buSzPts val="8000"/>
              <a:buNone/>
              <a:defRPr sz="8000"/>
            </a:lvl2pPr>
            <a:lvl3pPr lvl="2">
              <a:spcBef>
                <a:spcPts val="0"/>
              </a:spcBef>
              <a:spcAft>
                <a:spcPts val="0"/>
              </a:spcAft>
              <a:buSzPts val="8000"/>
              <a:buNone/>
              <a:defRPr sz="8000"/>
            </a:lvl3pPr>
            <a:lvl4pPr lvl="3">
              <a:spcBef>
                <a:spcPts val="0"/>
              </a:spcBef>
              <a:spcAft>
                <a:spcPts val="0"/>
              </a:spcAft>
              <a:buSzPts val="8000"/>
              <a:buNone/>
              <a:defRPr sz="8000"/>
            </a:lvl4pPr>
            <a:lvl5pPr lvl="4">
              <a:spcBef>
                <a:spcPts val="0"/>
              </a:spcBef>
              <a:spcAft>
                <a:spcPts val="0"/>
              </a:spcAft>
              <a:buSzPts val="8000"/>
              <a:buNone/>
              <a:defRPr sz="8000"/>
            </a:lvl5pPr>
            <a:lvl6pPr lvl="5">
              <a:spcBef>
                <a:spcPts val="0"/>
              </a:spcBef>
              <a:spcAft>
                <a:spcPts val="0"/>
              </a:spcAft>
              <a:buSzPts val="8000"/>
              <a:buNone/>
              <a:defRPr sz="8000"/>
            </a:lvl6pPr>
            <a:lvl7pPr lvl="6">
              <a:spcBef>
                <a:spcPts val="0"/>
              </a:spcBef>
              <a:spcAft>
                <a:spcPts val="0"/>
              </a:spcAft>
              <a:buSzPts val="8000"/>
              <a:buNone/>
              <a:defRPr sz="8000"/>
            </a:lvl7pPr>
            <a:lvl8pPr lvl="7">
              <a:spcBef>
                <a:spcPts val="0"/>
              </a:spcBef>
              <a:spcAft>
                <a:spcPts val="0"/>
              </a:spcAft>
              <a:buSzPts val="8000"/>
              <a:buNone/>
              <a:defRPr sz="8000"/>
            </a:lvl8pPr>
            <a:lvl9pPr lvl="8">
              <a:spcBef>
                <a:spcPts val="0"/>
              </a:spcBef>
              <a:spcAft>
                <a:spcPts val="0"/>
              </a:spcAft>
              <a:buSzPts val="8000"/>
              <a:buNone/>
              <a:defRPr sz="8000"/>
            </a:lvl9pPr>
          </a:lstStyle>
          <a:p>
            <a:r>
              <a:t>xx%</a:t>
            </a:r>
          </a:p>
        </p:txBody>
      </p:sp>
      <p:sp>
        <p:nvSpPr>
          <p:cNvPr id="126" name="Google Shape;126;p11"/>
          <p:cNvSpPr txBox="1"/>
          <p:nvPr>
            <p:ph idx="1" type="body"/>
          </p:nvPr>
        </p:nvSpPr>
        <p:spPr>
          <a:xfrm>
            <a:off x="823850" y="2643124"/>
            <a:ext cx="4776000" cy="12189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127" name="Google Shape;12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28" name="Shape 128"/>
        <p:cNvGrpSpPr/>
        <p:nvPr/>
      </p:nvGrpSpPr>
      <p:grpSpPr>
        <a:xfrm>
          <a:off x="0" y="0"/>
          <a:ext cx="0" cy="0"/>
          <a:chOff x="0" y="0"/>
          <a:chExt cx="0" cy="0"/>
        </a:xfrm>
      </p:grpSpPr>
      <p:sp>
        <p:nvSpPr>
          <p:cNvPr id="129" name="Google Shape;12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9" name="Shape 19"/>
        <p:cNvGrpSpPr/>
        <p:nvPr/>
      </p:nvGrpSpPr>
      <p:grpSpPr>
        <a:xfrm>
          <a:off x="0" y="0"/>
          <a:ext cx="0" cy="0"/>
          <a:chOff x="0" y="0"/>
          <a:chExt cx="0" cy="0"/>
        </a:xfrm>
      </p:grpSpPr>
      <p:grpSp>
        <p:nvGrpSpPr>
          <p:cNvPr id="20" name="Google Shape;20;p3"/>
          <p:cNvGrpSpPr/>
          <p:nvPr/>
        </p:nvGrpSpPr>
        <p:grpSpPr>
          <a:xfrm>
            <a:off x="4406400" y="0"/>
            <a:ext cx="4737600" cy="5143065"/>
            <a:chOff x="4406400" y="0"/>
            <a:chExt cx="4737600" cy="5143065"/>
          </a:xfrm>
        </p:grpSpPr>
        <p:sp>
          <p:nvSpPr>
            <p:cNvPr id="21" name="Google Shape;21;p3"/>
            <p:cNvSpPr/>
            <p:nvPr/>
          </p:nvSpPr>
          <p:spPr>
            <a:xfrm rot="5400000">
              <a:off x="4408200" y="-1800"/>
              <a:ext cx="47340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3"/>
            <p:cNvSpPr/>
            <p:nvPr/>
          </p:nvSpPr>
          <p:spPr>
            <a:xfrm rot="5400000">
              <a:off x="4841125" y="5700"/>
              <a:ext cx="42981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3"/>
            <p:cNvSpPr/>
            <p:nvPr/>
          </p:nvSpPr>
          <p:spPr>
            <a:xfrm rot="-5400000">
              <a:off x="5618399" y="123646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3"/>
            <p:cNvSpPr/>
            <p:nvPr/>
          </p:nvSpPr>
          <p:spPr>
            <a:xfrm flipH="1">
              <a:off x="5849857" y="14439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3"/>
            <p:cNvSpPr/>
            <p:nvPr/>
          </p:nvSpPr>
          <p:spPr>
            <a:xfrm rot="-5400000">
              <a:off x="5987081" y="24694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 name="Google Shape;26;p3"/>
            <p:cNvSpPr/>
            <p:nvPr/>
          </p:nvSpPr>
          <p:spPr>
            <a:xfrm flipH="1">
              <a:off x="6222115" y="267695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3"/>
            <p:cNvSpPr/>
            <p:nvPr/>
          </p:nvSpPr>
          <p:spPr>
            <a:xfrm rot="-5400000">
              <a:off x="6675341" y="186201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3"/>
            <p:cNvSpPr/>
            <p:nvPr/>
          </p:nvSpPr>
          <p:spPr>
            <a:xfrm flipH="1">
              <a:off x="6908099" y="2069505"/>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3"/>
            <p:cNvSpPr/>
            <p:nvPr/>
          </p:nvSpPr>
          <p:spPr>
            <a:xfrm rot="-5400000">
              <a:off x="6861141" y="247781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 name="Google Shape;30;p3"/>
            <p:cNvSpPr/>
            <p:nvPr/>
          </p:nvSpPr>
          <p:spPr>
            <a:xfrm flipH="1">
              <a:off x="7965266" y="269296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3"/>
            <p:cNvSpPr/>
            <p:nvPr/>
          </p:nvSpPr>
          <p:spPr>
            <a:xfrm flipH="1">
              <a:off x="8145082" y="330875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3"/>
            <p:cNvSpPr/>
            <p:nvPr/>
          </p:nvSpPr>
          <p:spPr>
            <a:xfrm rot="-5400000">
              <a:off x="7047599" y="309501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3"/>
            <p:cNvSpPr/>
            <p:nvPr/>
          </p:nvSpPr>
          <p:spPr>
            <a:xfrm flipH="1">
              <a:off x="7276649" y="330250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3"/>
            <p:cNvSpPr/>
            <p:nvPr/>
          </p:nvSpPr>
          <p:spPr>
            <a:xfrm rot="-5400000">
              <a:off x="7227414" y="3710807"/>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3"/>
            <p:cNvSpPr/>
            <p:nvPr/>
          </p:nvSpPr>
          <p:spPr>
            <a:xfrm flipH="1">
              <a:off x="7462448" y="391829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 name="Google Shape;36;p3"/>
            <p:cNvSpPr/>
            <p:nvPr/>
          </p:nvSpPr>
          <p:spPr>
            <a:xfrm rot="-5400000">
              <a:off x="8102491" y="371847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3"/>
            <p:cNvSpPr/>
            <p:nvPr/>
          </p:nvSpPr>
          <p:spPr>
            <a:xfrm flipH="1">
              <a:off x="8334533" y="392596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3"/>
            <p:cNvSpPr/>
            <p:nvPr/>
          </p:nvSpPr>
          <p:spPr>
            <a:xfrm rot="-5400000">
              <a:off x="8288290" y="43342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9" name="Google Shape;39;p3"/>
          <p:cNvSpPr txBox="1"/>
          <p:nvPr>
            <p:ph type="title"/>
          </p:nvPr>
        </p:nvSpPr>
        <p:spPr>
          <a:xfrm>
            <a:off x="823850" y="2053000"/>
            <a:ext cx="4587000" cy="1148700"/>
          </a:xfrm>
          <a:prstGeom prst="rect">
            <a:avLst/>
          </a:prstGeom>
        </p:spPr>
        <p:txBody>
          <a:bodyPr anchorCtr="0" anchor="ctr"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40" name="Google Shape;40;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41" name="Shape 41"/>
        <p:cNvGrpSpPr/>
        <p:nvPr/>
      </p:nvGrpSpPr>
      <p:grpSpPr>
        <a:xfrm>
          <a:off x="0" y="0"/>
          <a:ext cx="0" cy="0"/>
          <a:chOff x="0" y="0"/>
          <a:chExt cx="0" cy="0"/>
        </a:xfrm>
      </p:grpSpPr>
      <p:grpSp>
        <p:nvGrpSpPr>
          <p:cNvPr id="42" name="Google Shape;42;p4"/>
          <p:cNvGrpSpPr/>
          <p:nvPr/>
        </p:nvGrpSpPr>
        <p:grpSpPr>
          <a:xfrm>
            <a:off x="0" y="381001"/>
            <a:ext cx="1037850" cy="1016287"/>
            <a:chOff x="0" y="381001"/>
            <a:chExt cx="1037850" cy="1016287"/>
          </a:xfrm>
        </p:grpSpPr>
        <p:sp>
          <p:nvSpPr>
            <p:cNvPr id="43" name="Google Shape;43;p4"/>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4"/>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5" name="Google Shape;45;p4"/>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6" name="Google Shape;46;p4"/>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47" name="Google Shape;47;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48" name="Shape 48"/>
        <p:cNvGrpSpPr/>
        <p:nvPr/>
      </p:nvGrpSpPr>
      <p:grpSpPr>
        <a:xfrm>
          <a:off x="0" y="0"/>
          <a:ext cx="0" cy="0"/>
          <a:chOff x="0" y="0"/>
          <a:chExt cx="0" cy="0"/>
        </a:xfrm>
      </p:grpSpPr>
      <p:grpSp>
        <p:nvGrpSpPr>
          <p:cNvPr id="49" name="Google Shape;49;p5"/>
          <p:cNvGrpSpPr/>
          <p:nvPr/>
        </p:nvGrpSpPr>
        <p:grpSpPr>
          <a:xfrm>
            <a:off x="0" y="381001"/>
            <a:ext cx="1037850" cy="1016287"/>
            <a:chOff x="0" y="381001"/>
            <a:chExt cx="1037850" cy="1016287"/>
          </a:xfrm>
        </p:grpSpPr>
        <p:sp>
          <p:nvSpPr>
            <p:cNvPr id="50" name="Google Shape;50;p5"/>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5"/>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2" name="Google Shape;52;p5"/>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53" name="Google Shape;53;p5"/>
          <p:cNvSpPr txBox="1"/>
          <p:nvPr>
            <p:ph idx="1" type="body"/>
          </p:nvPr>
        </p:nvSpPr>
        <p:spPr>
          <a:xfrm>
            <a:off x="1297500" y="1567550"/>
            <a:ext cx="3403200" cy="29112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54" name="Google Shape;54;p5"/>
          <p:cNvSpPr txBox="1"/>
          <p:nvPr>
            <p:ph idx="2" type="body"/>
          </p:nvPr>
        </p:nvSpPr>
        <p:spPr>
          <a:xfrm>
            <a:off x="4933221" y="1567550"/>
            <a:ext cx="3403200" cy="29112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55" name="Google Shape;55;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6" name="Shape 56"/>
        <p:cNvGrpSpPr/>
        <p:nvPr/>
      </p:nvGrpSpPr>
      <p:grpSpPr>
        <a:xfrm>
          <a:off x="0" y="0"/>
          <a:ext cx="0" cy="0"/>
          <a:chOff x="0" y="0"/>
          <a:chExt cx="0" cy="0"/>
        </a:xfrm>
      </p:grpSpPr>
      <p:grpSp>
        <p:nvGrpSpPr>
          <p:cNvPr id="57" name="Google Shape;57;p6"/>
          <p:cNvGrpSpPr/>
          <p:nvPr/>
        </p:nvGrpSpPr>
        <p:grpSpPr>
          <a:xfrm>
            <a:off x="0" y="381001"/>
            <a:ext cx="1037850" cy="1016287"/>
            <a:chOff x="0" y="381001"/>
            <a:chExt cx="1037850" cy="1016287"/>
          </a:xfrm>
        </p:grpSpPr>
        <p:sp>
          <p:nvSpPr>
            <p:cNvPr id="58" name="Google Shape;58;p6"/>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6"/>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0" name="Google Shape;60;p6"/>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61" name="Google Shape;61;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62" name="Shape 62"/>
        <p:cNvGrpSpPr/>
        <p:nvPr/>
      </p:nvGrpSpPr>
      <p:grpSpPr>
        <a:xfrm>
          <a:off x="0" y="0"/>
          <a:ext cx="0" cy="0"/>
          <a:chOff x="0" y="0"/>
          <a:chExt cx="0" cy="0"/>
        </a:xfrm>
      </p:grpSpPr>
      <p:grpSp>
        <p:nvGrpSpPr>
          <p:cNvPr id="63" name="Google Shape;63;p7"/>
          <p:cNvGrpSpPr/>
          <p:nvPr/>
        </p:nvGrpSpPr>
        <p:grpSpPr>
          <a:xfrm>
            <a:off x="0" y="381001"/>
            <a:ext cx="1037850" cy="1016287"/>
            <a:chOff x="0" y="381001"/>
            <a:chExt cx="1037850" cy="1016287"/>
          </a:xfrm>
        </p:grpSpPr>
        <p:sp>
          <p:nvSpPr>
            <p:cNvPr id="64" name="Google Shape;64;p7"/>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7"/>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6" name="Google Shape;66;p7"/>
          <p:cNvSpPr txBox="1"/>
          <p:nvPr>
            <p:ph type="title"/>
          </p:nvPr>
        </p:nvSpPr>
        <p:spPr>
          <a:xfrm>
            <a:off x="1297500" y="393750"/>
            <a:ext cx="3798900" cy="1493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67" name="Google Shape;67;p7"/>
          <p:cNvSpPr txBox="1"/>
          <p:nvPr>
            <p:ph idx="1" type="body"/>
          </p:nvPr>
        </p:nvSpPr>
        <p:spPr>
          <a:xfrm>
            <a:off x="1297500" y="1972550"/>
            <a:ext cx="3798900" cy="24159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68" name="Google Shape;68;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69" name="Shape 69"/>
        <p:cNvGrpSpPr/>
        <p:nvPr/>
      </p:nvGrpSpPr>
      <p:grpSpPr>
        <a:xfrm>
          <a:off x="0" y="0"/>
          <a:ext cx="0" cy="0"/>
          <a:chOff x="0" y="0"/>
          <a:chExt cx="0" cy="0"/>
        </a:xfrm>
      </p:grpSpPr>
      <p:grpSp>
        <p:nvGrpSpPr>
          <p:cNvPr id="70" name="Google Shape;70;p8"/>
          <p:cNvGrpSpPr/>
          <p:nvPr/>
        </p:nvGrpSpPr>
        <p:grpSpPr>
          <a:xfrm>
            <a:off x="4406400" y="0"/>
            <a:ext cx="4737600" cy="5143500"/>
            <a:chOff x="4406400" y="0"/>
            <a:chExt cx="4737600" cy="5143500"/>
          </a:xfrm>
        </p:grpSpPr>
        <p:sp>
          <p:nvSpPr>
            <p:cNvPr id="71" name="Google Shape;71;p8"/>
            <p:cNvSpPr/>
            <p:nvPr/>
          </p:nvSpPr>
          <p:spPr>
            <a:xfrm rot="5400000">
              <a:off x="4407900" y="-1500"/>
              <a:ext cx="47346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8"/>
            <p:cNvSpPr/>
            <p:nvPr/>
          </p:nvSpPr>
          <p:spPr>
            <a:xfrm rot="5400000">
              <a:off x="4840825" y="6000"/>
              <a:ext cx="42987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8"/>
            <p:cNvSpPr/>
            <p:nvPr/>
          </p:nvSpPr>
          <p:spPr>
            <a:xfrm rot="-5400000">
              <a:off x="5618399" y="123664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8"/>
            <p:cNvSpPr/>
            <p:nvPr/>
          </p:nvSpPr>
          <p:spPr>
            <a:xfrm flipH="1">
              <a:off x="5849857" y="144407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8"/>
            <p:cNvSpPr/>
            <p:nvPr/>
          </p:nvSpPr>
          <p:spPr>
            <a:xfrm rot="-5400000">
              <a:off x="5987081" y="246974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8"/>
            <p:cNvSpPr/>
            <p:nvPr/>
          </p:nvSpPr>
          <p:spPr>
            <a:xfrm flipH="1">
              <a:off x="6222115" y="2677179"/>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 name="Google Shape;77;p8"/>
            <p:cNvSpPr/>
            <p:nvPr/>
          </p:nvSpPr>
          <p:spPr>
            <a:xfrm rot="-5400000">
              <a:off x="6675341" y="186224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 name="Google Shape;78;p8"/>
            <p:cNvSpPr/>
            <p:nvPr/>
          </p:nvSpPr>
          <p:spPr>
            <a:xfrm flipH="1">
              <a:off x="6908099" y="2069680"/>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8"/>
            <p:cNvSpPr/>
            <p:nvPr/>
          </p:nvSpPr>
          <p:spPr>
            <a:xfrm rot="-5400000">
              <a:off x="6861141" y="247808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8"/>
            <p:cNvSpPr/>
            <p:nvPr/>
          </p:nvSpPr>
          <p:spPr>
            <a:xfrm flipH="1">
              <a:off x="7965266" y="269319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 name="Google Shape;81;p8"/>
            <p:cNvSpPr/>
            <p:nvPr/>
          </p:nvSpPr>
          <p:spPr>
            <a:xfrm flipH="1">
              <a:off x="8145082" y="330903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8"/>
            <p:cNvSpPr/>
            <p:nvPr/>
          </p:nvSpPr>
          <p:spPr>
            <a:xfrm rot="-5400000">
              <a:off x="7047599" y="309534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8"/>
            <p:cNvSpPr/>
            <p:nvPr/>
          </p:nvSpPr>
          <p:spPr>
            <a:xfrm flipH="1">
              <a:off x="7276649" y="330278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 name="Google Shape;84;p8"/>
            <p:cNvSpPr/>
            <p:nvPr/>
          </p:nvSpPr>
          <p:spPr>
            <a:xfrm rot="-5400000">
              <a:off x="7227414" y="3711189"/>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 name="Google Shape;85;p8"/>
            <p:cNvSpPr/>
            <p:nvPr/>
          </p:nvSpPr>
          <p:spPr>
            <a:xfrm flipH="1">
              <a:off x="7462448" y="391862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 name="Google Shape;86;p8"/>
            <p:cNvSpPr/>
            <p:nvPr/>
          </p:nvSpPr>
          <p:spPr>
            <a:xfrm rot="-5400000">
              <a:off x="8102491" y="37188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8"/>
            <p:cNvSpPr/>
            <p:nvPr/>
          </p:nvSpPr>
          <p:spPr>
            <a:xfrm flipH="1">
              <a:off x="8334533" y="392629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8"/>
            <p:cNvSpPr/>
            <p:nvPr/>
          </p:nvSpPr>
          <p:spPr>
            <a:xfrm rot="-5400000">
              <a:off x="8288290" y="433470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9" name="Google Shape;89;p8"/>
          <p:cNvSpPr txBox="1"/>
          <p:nvPr>
            <p:ph type="title"/>
          </p:nvPr>
        </p:nvSpPr>
        <p:spPr>
          <a:xfrm>
            <a:off x="823850" y="866775"/>
            <a:ext cx="4587000" cy="3521100"/>
          </a:xfrm>
          <a:prstGeom prst="rect">
            <a:avLst/>
          </a:prstGeom>
        </p:spPr>
        <p:txBody>
          <a:bodyPr anchorCtr="0" anchor="ctr"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90" name="Google Shape;90;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91" name="Shape 91"/>
        <p:cNvGrpSpPr/>
        <p:nvPr/>
      </p:nvGrpSpPr>
      <p:grpSpPr>
        <a:xfrm>
          <a:off x="0" y="0"/>
          <a:ext cx="0" cy="0"/>
          <a:chOff x="0" y="0"/>
          <a:chExt cx="0" cy="0"/>
        </a:xfrm>
      </p:grpSpPr>
      <p:grpSp>
        <p:nvGrpSpPr>
          <p:cNvPr id="92" name="Google Shape;92;p9"/>
          <p:cNvGrpSpPr/>
          <p:nvPr/>
        </p:nvGrpSpPr>
        <p:grpSpPr>
          <a:xfrm>
            <a:off x="0" y="381001"/>
            <a:ext cx="1037850" cy="1016287"/>
            <a:chOff x="0" y="381001"/>
            <a:chExt cx="1037850" cy="1016287"/>
          </a:xfrm>
        </p:grpSpPr>
        <p:sp>
          <p:nvSpPr>
            <p:cNvPr id="93" name="Google Shape;93;p9"/>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9"/>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5" name="Google Shape;95;p9"/>
          <p:cNvSpPr txBox="1"/>
          <p:nvPr>
            <p:ph type="title"/>
          </p:nvPr>
        </p:nvSpPr>
        <p:spPr>
          <a:xfrm>
            <a:off x="1297500" y="1658325"/>
            <a:ext cx="3036300" cy="17517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96" name="Google Shape;96;p9"/>
          <p:cNvSpPr txBox="1"/>
          <p:nvPr>
            <p:ph idx="1" type="subTitle"/>
          </p:nvPr>
        </p:nvSpPr>
        <p:spPr>
          <a:xfrm>
            <a:off x="1297500" y="3538000"/>
            <a:ext cx="3036300" cy="5061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1300"/>
              <a:buNone/>
              <a:defRPr/>
            </a:lvl1pPr>
            <a:lvl2pPr lvl="1">
              <a:lnSpc>
                <a:spcPct val="100000"/>
              </a:lnSpc>
              <a:spcBef>
                <a:spcPts val="0"/>
              </a:spcBef>
              <a:spcAft>
                <a:spcPts val="0"/>
              </a:spcAft>
              <a:buSzPts val="1300"/>
              <a:buNone/>
              <a:defRPr sz="1300"/>
            </a:lvl2pPr>
            <a:lvl3pPr lvl="2">
              <a:lnSpc>
                <a:spcPct val="100000"/>
              </a:lnSpc>
              <a:spcBef>
                <a:spcPts val="0"/>
              </a:spcBef>
              <a:spcAft>
                <a:spcPts val="0"/>
              </a:spcAft>
              <a:buSzPts val="1300"/>
              <a:buNone/>
              <a:defRPr sz="1300"/>
            </a:lvl3pPr>
            <a:lvl4pPr lvl="3">
              <a:lnSpc>
                <a:spcPct val="100000"/>
              </a:lnSpc>
              <a:spcBef>
                <a:spcPts val="0"/>
              </a:spcBef>
              <a:spcAft>
                <a:spcPts val="0"/>
              </a:spcAft>
              <a:buSzPts val="1300"/>
              <a:buNone/>
              <a:defRPr sz="1300"/>
            </a:lvl4pPr>
            <a:lvl5pPr lvl="4">
              <a:lnSpc>
                <a:spcPct val="100000"/>
              </a:lnSpc>
              <a:spcBef>
                <a:spcPts val="0"/>
              </a:spcBef>
              <a:spcAft>
                <a:spcPts val="0"/>
              </a:spcAft>
              <a:buSzPts val="1300"/>
              <a:buNone/>
              <a:defRPr sz="1300"/>
            </a:lvl5pPr>
            <a:lvl6pPr lvl="5">
              <a:lnSpc>
                <a:spcPct val="100000"/>
              </a:lnSpc>
              <a:spcBef>
                <a:spcPts val="0"/>
              </a:spcBef>
              <a:spcAft>
                <a:spcPts val="0"/>
              </a:spcAft>
              <a:buSzPts val="1300"/>
              <a:buNone/>
              <a:defRPr sz="1300"/>
            </a:lvl6pPr>
            <a:lvl7pPr lvl="6">
              <a:lnSpc>
                <a:spcPct val="100000"/>
              </a:lnSpc>
              <a:spcBef>
                <a:spcPts val="0"/>
              </a:spcBef>
              <a:spcAft>
                <a:spcPts val="0"/>
              </a:spcAft>
              <a:buSzPts val="1300"/>
              <a:buNone/>
              <a:defRPr sz="1300"/>
            </a:lvl7pPr>
            <a:lvl8pPr lvl="7">
              <a:lnSpc>
                <a:spcPct val="100000"/>
              </a:lnSpc>
              <a:spcBef>
                <a:spcPts val="0"/>
              </a:spcBef>
              <a:spcAft>
                <a:spcPts val="0"/>
              </a:spcAft>
              <a:buSzPts val="1300"/>
              <a:buNone/>
              <a:defRPr sz="1300"/>
            </a:lvl8pPr>
            <a:lvl9pPr lvl="8">
              <a:lnSpc>
                <a:spcPct val="100000"/>
              </a:lnSpc>
              <a:spcBef>
                <a:spcPts val="0"/>
              </a:spcBef>
              <a:spcAft>
                <a:spcPts val="0"/>
              </a:spcAft>
              <a:buSzPts val="1300"/>
              <a:buNone/>
              <a:defRPr sz="1300"/>
            </a:lvl9pPr>
          </a:lstStyle>
          <a:p/>
        </p:txBody>
      </p:sp>
      <p:sp>
        <p:nvSpPr>
          <p:cNvPr id="97" name="Google Shape;97;p9"/>
          <p:cNvSpPr txBox="1"/>
          <p:nvPr>
            <p:ph idx="2" type="body"/>
          </p:nvPr>
        </p:nvSpPr>
        <p:spPr>
          <a:xfrm>
            <a:off x="4648200" y="1696600"/>
            <a:ext cx="3676800" cy="23475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98" name="Google Shape;98;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99" name="Shape 99"/>
        <p:cNvGrpSpPr/>
        <p:nvPr/>
      </p:nvGrpSpPr>
      <p:grpSpPr>
        <a:xfrm>
          <a:off x="0" y="0"/>
          <a:ext cx="0" cy="0"/>
          <a:chOff x="0" y="0"/>
          <a:chExt cx="0" cy="0"/>
        </a:xfrm>
      </p:grpSpPr>
      <p:grpSp>
        <p:nvGrpSpPr>
          <p:cNvPr id="100" name="Google Shape;100;p10"/>
          <p:cNvGrpSpPr/>
          <p:nvPr/>
        </p:nvGrpSpPr>
        <p:grpSpPr>
          <a:xfrm>
            <a:off x="0" y="4128572"/>
            <a:ext cx="698925" cy="684657"/>
            <a:chOff x="0" y="3785672"/>
            <a:chExt cx="698925" cy="684657"/>
          </a:xfrm>
        </p:grpSpPr>
        <p:sp>
          <p:nvSpPr>
            <p:cNvPr id="101" name="Google Shape;101;p10"/>
            <p:cNvSpPr/>
            <p:nvPr/>
          </p:nvSpPr>
          <p:spPr>
            <a:xfrm rot="-5400000">
              <a:off x="0" y="3785672"/>
              <a:ext cx="544800" cy="544800"/>
            </a:xfrm>
            <a:prstGeom prst="diagStripe">
              <a:avLst>
                <a:gd fmla="val 50000" name="adj"/>
              </a:avLst>
            </a:prstGeom>
            <a:solidFill>
              <a:schemeClr val="lt1">
                <a:alpha val="96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10"/>
            <p:cNvSpPr/>
            <p:nvPr/>
          </p:nvSpPr>
          <p:spPr>
            <a:xfrm flipH="1">
              <a:off x="154125" y="3925529"/>
              <a:ext cx="544800" cy="544800"/>
            </a:xfrm>
            <a:prstGeom prst="diagStripe">
              <a:avLst>
                <a:gd fmla="val 50000" name="adj"/>
              </a:avLst>
            </a:prstGeom>
            <a:solidFill>
              <a:schemeClr val="lt1">
                <a:alpha val="96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3" name="Google Shape;103;p10"/>
          <p:cNvSpPr txBox="1"/>
          <p:nvPr>
            <p:ph idx="1" type="body"/>
          </p:nvPr>
        </p:nvSpPr>
        <p:spPr>
          <a:xfrm>
            <a:off x="812725" y="4305375"/>
            <a:ext cx="6936000" cy="523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300"/>
              <a:buNone/>
              <a:defRPr/>
            </a:lvl1pPr>
          </a:lstStyle>
          <a:p/>
        </p:txBody>
      </p:sp>
      <p:sp>
        <p:nvSpPr>
          <p:cNvPr id="104" name="Google Shape;104;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focus">
    <p:bg>
      <p:bgPr>
        <a:solidFill>
          <a:schemeClr val="dk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1pPr>
            <a:lvl2pPr lvl="1">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2pPr>
            <a:lvl3pPr lvl="2">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3pPr>
            <a:lvl4pPr lvl="3">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4pPr>
            <a:lvl5pPr lvl="4">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5pPr>
            <a:lvl6pPr lvl="5">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6pPr>
            <a:lvl7pPr lvl="6">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7pPr>
            <a:lvl8pPr lvl="7">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8pPr>
            <a:lvl9pPr lvl="8">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11150" lvl="0" marL="457200">
              <a:lnSpc>
                <a:spcPct val="115000"/>
              </a:lnSpc>
              <a:spcBef>
                <a:spcPts val="0"/>
              </a:spcBef>
              <a:spcAft>
                <a:spcPts val="0"/>
              </a:spcAft>
              <a:buClr>
                <a:schemeClr val="lt1"/>
              </a:buClr>
              <a:buSzPts val="1300"/>
              <a:buFont typeface="Lato"/>
              <a:buChar char="●"/>
              <a:defRPr sz="1300">
                <a:solidFill>
                  <a:schemeClr val="lt1"/>
                </a:solidFill>
                <a:latin typeface="Lato"/>
                <a:ea typeface="Lato"/>
                <a:cs typeface="Lato"/>
                <a:sym typeface="Lato"/>
              </a:defRPr>
            </a:lvl1pPr>
            <a:lvl2pPr indent="-298450" lvl="1" marL="9144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2pPr>
            <a:lvl3pPr indent="-298450" lvl="2" marL="13716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3pPr>
            <a:lvl4pPr indent="-298450" lvl="3" marL="18288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4pPr>
            <a:lvl5pPr indent="-298450" lvl="4" marL="22860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5pPr>
            <a:lvl6pPr indent="-298450" lvl="5" marL="27432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6pPr>
            <a:lvl7pPr indent="-298450" lvl="6" marL="32004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7pPr>
            <a:lvl8pPr indent="-298450" lvl="7" marL="36576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8pPr>
            <a:lvl9pPr indent="-298450" lvl="8" marL="41148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lt1"/>
                </a:solidFill>
                <a:latin typeface="Lato"/>
                <a:ea typeface="Lato"/>
                <a:cs typeface="Lato"/>
                <a:sym typeface="Lato"/>
              </a:defRPr>
            </a:lvl1pPr>
            <a:lvl2pPr lvl="1" algn="r">
              <a:buNone/>
              <a:defRPr sz="1000">
                <a:solidFill>
                  <a:schemeClr val="lt1"/>
                </a:solidFill>
                <a:latin typeface="Lato"/>
                <a:ea typeface="Lato"/>
                <a:cs typeface="Lato"/>
                <a:sym typeface="Lato"/>
              </a:defRPr>
            </a:lvl2pPr>
            <a:lvl3pPr lvl="2" algn="r">
              <a:buNone/>
              <a:defRPr sz="1000">
                <a:solidFill>
                  <a:schemeClr val="lt1"/>
                </a:solidFill>
                <a:latin typeface="Lato"/>
                <a:ea typeface="Lato"/>
                <a:cs typeface="Lato"/>
                <a:sym typeface="Lato"/>
              </a:defRPr>
            </a:lvl3pPr>
            <a:lvl4pPr lvl="3" algn="r">
              <a:buNone/>
              <a:defRPr sz="1000">
                <a:solidFill>
                  <a:schemeClr val="lt1"/>
                </a:solidFill>
                <a:latin typeface="Lato"/>
                <a:ea typeface="Lato"/>
                <a:cs typeface="Lato"/>
                <a:sym typeface="Lato"/>
              </a:defRPr>
            </a:lvl4pPr>
            <a:lvl5pPr lvl="4" algn="r">
              <a:buNone/>
              <a:defRPr sz="1000">
                <a:solidFill>
                  <a:schemeClr val="lt1"/>
                </a:solidFill>
                <a:latin typeface="Lato"/>
                <a:ea typeface="Lato"/>
                <a:cs typeface="Lato"/>
                <a:sym typeface="Lato"/>
              </a:defRPr>
            </a:lvl5pPr>
            <a:lvl6pPr lvl="5" algn="r">
              <a:buNone/>
              <a:defRPr sz="1000">
                <a:solidFill>
                  <a:schemeClr val="lt1"/>
                </a:solidFill>
                <a:latin typeface="Lato"/>
                <a:ea typeface="Lato"/>
                <a:cs typeface="Lato"/>
                <a:sym typeface="Lato"/>
              </a:defRPr>
            </a:lvl6pPr>
            <a:lvl7pPr lvl="6" algn="r">
              <a:buNone/>
              <a:defRPr sz="1000">
                <a:solidFill>
                  <a:schemeClr val="lt1"/>
                </a:solidFill>
                <a:latin typeface="Lato"/>
                <a:ea typeface="Lato"/>
                <a:cs typeface="Lato"/>
                <a:sym typeface="Lato"/>
              </a:defRPr>
            </a:lvl7pPr>
            <a:lvl8pPr lvl="7" algn="r">
              <a:buNone/>
              <a:defRPr sz="1000">
                <a:solidFill>
                  <a:schemeClr val="lt1"/>
                </a:solidFill>
                <a:latin typeface="Lato"/>
                <a:ea typeface="Lato"/>
                <a:cs typeface="Lato"/>
                <a:sym typeface="Lato"/>
              </a:defRPr>
            </a:lvl8pPr>
            <a:lvl9pPr lvl="8" algn="r">
              <a:buNone/>
              <a:defRPr sz="1000">
                <a:solidFill>
                  <a:schemeClr val="l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hyperlink" Target="https://www.stretchitbodyjewellery.co.uk/"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13"/>
          <p:cNvSpPr txBox="1"/>
          <p:nvPr>
            <p:ph type="ctrTitle"/>
          </p:nvPr>
        </p:nvSpPr>
        <p:spPr>
          <a:xfrm>
            <a:off x="3032400" y="1637325"/>
            <a:ext cx="5881200" cy="2103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GB" sz="3930">
                <a:latin typeface="Calibri"/>
                <a:ea typeface="Calibri"/>
                <a:cs typeface="Calibri"/>
                <a:sym typeface="Calibri"/>
              </a:rPr>
              <a:t>Ultimate Beginner's Guide to Ear Stretching Methods</a:t>
            </a:r>
            <a:endParaRPr b="1" sz="3930">
              <a:latin typeface="Calibri"/>
              <a:ea typeface="Calibri"/>
              <a:cs typeface="Calibri"/>
              <a:sym typeface="Calibri"/>
            </a:endParaRPr>
          </a:p>
          <a:p>
            <a:pPr indent="0" lvl="0" marL="0" rtl="0" algn="l">
              <a:spcBef>
                <a:spcPts val="0"/>
              </a:spcBef>
              <a:spcAft>
                <a:spcPts val="0"/>
              </a:spcAft>
              <a:buNone/>
            </a:pPr>
            <a:r>
              <a:t/>
            </a:r>
            <a:endParaRPr b="1" sz="3930">
              <a:latin typeface="Calibri"/>
              <a:ea typeface="Calibri"/>
              <a:cs typeface="Calibri"/>
              <a:sym typeface="Calibri"/>
            </a:endParaRPr>
          </a:p>
          <a:p>
            <a:pPr indent="0" lvl="0" marL="0" rtl="0" algn="l">
              <a:spcBef>
                <a:spcPts val="0"/>
              </a:spcBef>
              <a:spcAft>
                <a:spcPts val="0"/>
              </a:spcAft>
              <a:buNone/>
            </a:pPr>
            <a:r>
              <a:t/>
            </a:r>
            <a:endParaRPr b="1" sz="3930">
              <a:latin typeface="Calibri"/>
              <a:ea typeface="Calibri"/>
              <a:cs typeface="Calibri"/>
              <a:sym typeface="Calibri"/>
            </a:endParaRPr>
          </a:p>
          <a:p>
            <a:pPr indent="0" lvl="0" marL="0" rtl="0" algn="l">
              <a:spcBef>
                <a:spcPts val="0"/>
              </a:spcBef>
              <a:spcAft>
                <a:spcPts val="0"/>
              </a:spcAft>
              <a:buNone/>
            </a:pPr>
            <a:r>
              <a:t/>
            </a:r>
            <a:endParaRPr b="1" sz="3930">
              <a:latin typeface="Calibri"/>
              <a:ea typeface="Calibri"/>
              <a:cs typeface="Calibri"/>
              <a:sym typeface="Calibri"/>
            </a:endParaRPr>
          </a:p>
          <a:p>
            <a:pPr indent="0" lvl="0" marL="0" rtl="0" algn="l">
              <a:spcBef>
                <a:spcPts val="0"/>
              </a:spcBef>
              <a:spcAft>
                <a:spcPts val="0"/>
              </a:spcAft>
              <a:buSzPts val="990"/>
              <a:buNone/>
            </a:pPr>
            <a:r>
              <a:t/>
            </a:r>
            <a:endParaRPr b="1" sz="3930">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14"/>
          <p:cNvSpPr txBox="1"/>
          <p:nvPr>
            <p:ph type="title"/>
          </p:nvPr>
        </p:nvSpPr>
        <p:spPr>
          <a:xfrm>
            <a:off x="1297500" y="393750"/>
            <a:ext cx="7038900" cy="818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GB" sz="3000">
                <a:latin typeface="Calibri"/>
                <a:ea typeface="Calibri"/>
                <a:cs typeface="Calibri"/>
                <a:sym typeface="Calibri"/>
              </a:rPr>
              <a:t>Tapering</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a:p>
            <a:pPr indent="0" lvl="0" marL="0" rtl="0" algn="l">
              <a:spcBef>
                <a:spcPts val="0"/>
              </a:spcBef>
              <a:spcAft>
                <a:spcPts val="0"/>
              </a:spcAft>
              <a:buSzPts val="990"/>
              <a:buNone/>
            </a:pPr>
            <a:r>
              <a:t/>
            </a:r>
            <a:endParaRPr b="1" sz="3000">
              <a:latin typeface="Calibri"/>
              <a:ea typeface="Calibri"/>
              <a:cs typeface="Calibri"/>
              <a:sym typeface="Calibri"/>
            </a:endParaRPr>
          </a:p>
          <a:p>
            <a:pPr indent="0" lvl="0" marL="0" rtl="0" algn="l">
              <a:spcBef>
                <a:spcPts val="0"/>
              </a:spcBef>
              <a:spcAft>
                <a:spcPts val="0"/>
              </a:spcAft>
              <a:buSzPts val="990"/>
              <a:buNone/>
            </a:pPr>
            <a:r>
              <a:t/>
            </a:r>
            <a:endParaRPr b="1" sz="3000">
              <a:latin typeface="Calibri"/>
              <a:ea typeface="Calibri"/>
              <a:cs typeface="Calibri"/>
              <a:sym typeface="Calibri"/>
            </a:endParaRPr>
          </a:p>
          <a:p>
            <a:pPr indent="0" lvl="0" marL="0" marR="0" rtl="0" algn="l">
              <a:lnSpc>
                <a:spcPct val="100000"/>
              </a:lnSpc>
              <a:spcBef>
                <a:spcPts val="0"/>
              </a:spcBef>
              <a:spcAft>
                <a:spcPts val="0"/>
              </a:spcAft>
              <a:buSzPts val="990"/>
              <a:buNone/>
            </a:pPr>
            <a:r>
              <a:t/>
            </a:r>
            <a:endParaRPr b="1" sz="3000">
              <a:latin typeface="Calibri"/>
              <a:ea typeface="Calibri"/>
              <a:cs typeface="Calibri"/>
              <a:sym typeface="Calibri"/>
            </a:endParaRPr>
          </a:p>
        </p:txBody>
      </p:sp>
      <p:sp>
        <p:nvSpPr>
          <p:cNvPr id="140" name="Google Shape;140;p14"/>
          <p:cNvSpPr txBox="1"/>
          <p:nvPr>
            <p:ph idx="1" type="body"/>
          </p:nvPr>
        </p:nvSpPr>
        <p:spPr>
          <a:xfrm>
            <a:off x="1194150" y="1307850"/>
            <a:ext cx="7038900" cy="29112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GB" sz="2000">
                <a:latin typeface="Calibri"/>
                <a:ea typeface="Calibri"/>
                <a:cs typeface="Calibri"/>
                <a:sym typeface="Calibri"/>
              </a:rPr>
              <a:t>Tapering is an effective method for ear stretching that uses a tapered tool to gradually increase the size of the piercing. This method allows for a smoother transition between sizes, reducing the likelihood of tearing.</a:t>
            </a:r>
            <a:endParaRPr sz="2000">
              <a:latin typeface="Calibri"/>
              <a:ea typeface="Calibri"/>
              <a:cs typeface="Calibri"/>
              <a:sym typeface="Calibri"/>
            </a:endParaRPr>
          </a:p>
          <a:p>
            <a:pPr indent="0" lvl="0" marL="0" rtl="0" algn="just">
              <a:spcBef>
                <a:spcPts val="1200"/>
              </a:spcBef>
              <a:spcAft>
                <a:spcPts val="0"/>
              </a:spcAft>
              <a:buNone/>
            </a:pPr>
            <a:r>
              <a:t/>
            </a:r>
            <a:endParaRPr sz="2000">
              <a:latin typeface="Calibri"/>
              <a:ea typeface="Calibri"/>
              <a:cs typeface="Calibri"/>
              <a:sym typeface="Calibri"/>
            </a:endParaRPr>
          </a:p>
          <a:p>
            <a:pPr indent="0" lvl="0" marL="0" rtl="0" algn="just">
              <a:spcBef>
                <a:spcPts val="1200"/>
              </a:spcBef>
              <a:spcAft>
                <a:spcPts val="1200"/>
              </a:spcAft>
              <a:buNone/>
            </a:pPr>
            <a:r>
              <a:t/>
            </a:r>
            <a:endParaRPr sz="2000">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15"/>
          <p:cNvSpPr txBox="1"/>
          <p:nvPr>
            <p:ph type="title"/>
          </p:nvPr>
        </p:nvSpPr>
        <p:spPr>
          <a:xfrm>
            <a:off x="1297500" y="393750"/>
            <a:ext cx="7038900" cy="914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GB" sz="3000">
                <a:latin typeface="Calibri"/>
                <a:ea typeface="Calibri"/>
                <a:cs typeface="Calibri"/>
                <a:sym typeface="Calibri"/>
              </a:rPr>
              <a:t>Plugging</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p:txBody>
      </p:sp>
      <p:sp>
        <p:nvSpPr>
          <p:cNvPr id="146" name="Google Shape;146;p15"/>
          <p:cNvSpPr txBox="1"/>
          <p:nvPr>
            <p:ph idx="1" type="body"/>
          </p:nvPr>
        </p:nvSpPr>
        <p:spPr>
          <a:xfrm>
            <a:off x="1297500" y="1307850"/>
            <a:ext cx="7038900" cy="3171000"/>
          </a:xfrm>
          <a:prstGeom prst="rect">
            <a:avLst/>
          </a:prstGeom>
        </p:spPr>
        <p:txBody>
          <a:bodyPr anchorCtr="0" anchor="t" bIns="91425" lIns="91425" spcFirstLastPara="1" rIns="91425" wrap="square" tIns="91425">
            <a:noAutofit/>
          </a:bodyPr>
          <a:lstStyle/>
          <a:p>
            <a:pPr indent="0" lvl="0" marL="0" rtl="0" algn="just">
              <a:spcBef>
                <a:spcPts val="0"/>
              </a:spcBef>
              <a:spcAft>
                <a:spcPts val="1200"/>
              </a:spcAft>
              <a:buNone/>
            </a:pPr>
            <a:r>
              <a:rPr lang="en-GB" sz="2000">
                <a:latin typeface="Calibri"/>
                <a:ea typeface="Calibri"/>
                <a:cs typeface="Calibri"/>
                <a:sym typeface="Calibri"/>
              </a:rPr>
              <a:t>Plugging involves the gradual introduction of larger plugs or tunnels into the pierced lobes. This method allows your body to adapt to the new size without trauma. It's important to start with high-quality plugs made from safe materials to prevent irritation. </a:t>
            </a:r>
            <a:endParaRPr sz="2000">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p16"/>
          <p:cNvSpPr txBox="1"/>
          <p:nvPr>
            <p:ph type="title"/>
          </p:nvPr>
        </p:nvSpPr>
        <p:spPr>
          <a:xfrm>
            <a:off x="1295425" y="405075"/>
            <a:ext cx="7550400" cy="11919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GB" sz="3000">
                <a:latin typeface="Calibri"/>
                <a:ea typeface="Calibri"/>
                <a:cs typeface="Calibri"/>
                <a:sym typeface="Calibri"/>
              </a:rPr>
              <a:t>Double Flared Plugs</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p:txBody>
      </p:sp>
      <p:sp>
        <p:nvSpPr>
          <p:cNvPr id="152" name="Google Shape;152;p16"/>
          <p:cNvSpPr txBox="1"/>
          <p:nvPr>
            <p:ph idx="1" type="body"/>
          </p:nvPr>
        </p:nvSpPr>
        <p:spPr>
          <a:xfrm>
            <a:off x="1245325" y="1343325"/>
            <a:ext cx="7038900" cy="27954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sz="2000">
                <a:latin typeface="Calibri"/>
                <a:ea typeface="Calibri"/>
                <a:cs typeface="Calibri"/>
                <a:sym typeface="Calibri"/>
              </a:rPr>
              <a:t>Double flared plugs are designed with flares on both ends, creating a secure fit once inserted. This design is visually appealing and helps keep the jewelry in place without additional equipment.</a:t>
            </a:r>
            <a:endParaRPr sz="2000">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6" name="Shape 156"/>
        <p:cNvGrpSpPr/>
        <p:nvPr/>
      </p:nvGrpSpPr>
      <p:grpSpPr>
        <a:xfrm>
          <a:off x="0" y="0"/>
          <a:ext cx="0" cy="0"/>
          <a:chOff x="0" y="0"/>
          <a:chExt cx="0" cy="0"/>
        </a:xfrm>
      </p:grpSpPr>
      <p:sp>
        <p:nvSpPr>
          <p:cNvPr id="157" name="Google Shape;157;p17"/>
          <p:cNvSpPr txBox="1"/>
          <p:nvPr>
            <p:ph type="title"/>
          </p:nvPr>
        </p:nvSpPr>
        <p:spPr>
          <a:xfrm>
            <a:off x="1297500" y="393750"/>
            <a:ext cx="7038900" cy="914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GB" sz="3000">
                <a:latin typeface="Calibri"/>
                <a:ea typeface="Calibri"/>
                <a:cs typeface="Calibri"/>
                <a:sym typeface="Calibri"/>
              </a:rPr>
              <a:t>Gradual Stretching</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p:txBody>
      </p:sp>
      <p:sp>
        <p:nvSpPr>
          <p:cNvPr id="158" name="Google Shape;158;p17"/>
          <p:cNvSpPr txBox="1"/>
          <p:nvPr>
            <p:ph idx="1" type="body"/>
          </p:nvPr>
        </p:nvSpPr>
        <p:spPr>
          <a:xfrm>
            <a:off x="1297500" y="1307850"/>
            <a:ext cx="7038900" cy="2911200"/>
          </a:xfrm>
          <a:prstGeom prst="rect">
            <a:avLst/>
          </a:prstGeom>
        </p:spPr>
        <p:txBody>
          <a:bodyPr anchorCtr="0" anchor="t" bIns="91425" lIns="91425" spcFirstLastPara="1" rIns="91425" wrap="square" tIns="91425">
            <a:noAutofit/>
          </a:bodyPr>
          <a:lstStyle/>
          <a:p>
            <a:pPr indent="0" lvl="0" marL="0" rtl="0" algn="just">
              <a:spcBef>
                <a:spcPts val="0"/>
              </a:spcBef>
              <a:spcAft>
                <a:spcPts val="1200"/>
              </a:spcAft>
              <a:buNone/>
            </a:pPr>
            <a:r>
              <a:rPr lang="en-GB" sz="2000">
                <a:latin typeface="Calibri"/>
                <a:ea typeface="Calibri"/>
                <a:cs typeface="Calibri"/>
                <a:sym typeface="Calibri"/>
              </a:rPr>
              <a:t>Gradual stretching is often considered the safest and most effective method for ear stretching. This technique involves increasing the size of the piercing by small increments, typically between 0.5mm and 1mm at a time.</a:t>
            </a:r>
            <a:endParaRPr sz="2000">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p18"/>
          <p:cNvSpPr txBox="1"/>
          <p:nvPr>
            <p:ph type="title"/>
          </p:nvPr>
        </p:nvSpPr>
        <p:spPr>
          <a:xfrm>
            <a:off x="1297500" y="393750"/>
            <a:ext cx="7038900" cy="914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GB" sz="3000">
                <a:latin typeface="Calibri"/>
                <a:ea typeface="Calibri"/>
                <a:cs typeface="Calibri"/>
                <a:sym typeface="Calibri"/>
              </a:rPr>
              <a:t>Silicone or Rubber Grommets</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p:txBody>
      </p:sp>
      <p:sp>
        <p:nvSpPr>
          <p:cNvPr id="164" name="Google Shape;164;p18"/>
          <p:cNvSpPr txBox="1"/>
          <p:nvPr>
            <p:ph idx="1" type="body"/>
          </p:nvPr>
        </p:nvSpPr>
        <p:spPr>
          <a:xfrm>
            <a:off x="1297500" y="1307850"/>
            <a:ext cx="7038900" cy="2957400"/>
          </a:xfrm>
          <a:prstGeom prst="rect">
            <a:avLst/>
          </a:prstGeom>
        </p:spPr>
        <p:txBody>
          <a:bodyPr anchorCtr="0" anchor="t" bIns="91425" lIns="91425" spcFirstLastPara="1" rIns="91425" wrap="square" tIns="91425">
            <a:noAutofit/>
          </a:bodyPr>
          <a:lstStyle/>
          <a:p>
            <a:pPr indent="0" lvl="0" marL="0" rtl="0" algn="just">
              <a:spcBef>
                <a:spcPts val="0"/>
              </a:spcBef>
              <a:spcAft>
                <a:spcPts val="1200"/>
              </a:spcAft>
              <a:buNone/>
            </a:pPr>
            <a:r>
              <a:rPr lang="en-GB" sz="2000">
                <a:latin typeface="Calibri"/>
                <a:ea typeface="Calibri"/>
                <a:cs typeface="Calibri"/>
                <a:sym typeface="Calibri"/>
              </a:rPr>
              <a:t>Silicone or rubber grommets are flexible and comfortable options for those looking to stretch their ears. These materials are gentle on the skin and can accommodate slight movements, making them an excellent choice for sensitive individuals.</a:t>
            </a:r>
            <a:endParaRPr sz="2000">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p19"/>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b="1" lang="en-GB" sz="3000">
                <a:latin typeface="Calibri"/>
                <a:ea typeface="Calibri"/>
                <a:cs typeface="Calibri"/>
                <a:sym typeface="Calibri"/>
              </a:rPr>
              <a:t>Thank You</a:t>
            </a:r>
            <a:endParaRPr b="1" sz="3000">
              <a:latin typeface="Calibri"/>
              <a:ea typeface="Calibri"/>
              <a:cs typeface="Calibri"/>
              <a:sym typeface="Calibri"/>
            </a:endParaRPr>
          </a:p>
        </p:txBody>
      </p:sp>
      <p:sp>
        <p:nvSpPr>
          <p:cNvPr id="170" name="Google Shape;170;p19"/>
          <p:cNvSpPr txBox="1"/>
          <p:nvPr>
            <p:ph idx="1" type="body"/>
          </p:nvPr>
        </p:nvSpPr>
        <p:spPr>
          <a:xfrm>
            <a:off x="1297500" y="1628950"/>
            <a:ext cx="7038900" cy="29112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b="1" lang="en-GB" sz="2100">
                <a:latin typeface="Calibri"/>
                <a:ea typeface="Calibri"/>
                <a:cs typeface="Calibri"/>
                <a:sym typeface="Calibri"/>
              </a:rPr>
              <a:t>Website:</a:t>
            </a:r>
            <a:r>
              <a:rPr lang="en-GB" sz="1800">
                <a:latin typeface="Calibri"/>
                <a:ea typeface="Calibri"/>
                <a:cs typeface="Calibri"/>
                <a:sym typeface="Calibri"/>
              </a:rPr>
              <a:t> </a:t>
            </a:r>
            <a:r>
              <a:rPr lang="en-GB" sz="1800" u="sng">
                <a:solidFill>
                  <a:schemeClr val="hlink"/>
                </a:solidFill>
                <a:latin typeface="Arial"/>
                <a:ea typeface="Arial"/>
                <a:cs typeface="Arial"/>
                <a:sym typeface="Arial"/>
                <a:hlinkClick r:id="rId3"/>
              </a:rPr>
              <a:t>https://www.stretchitbodyjewellery.co.uk/</a:t>
            </a:r>
            <a:endParaRPr sz="2400">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Focus">
  <a:themeElements>
    <a:clrScheme name="Focus">
      <a:dk1>
        <a:srgbClr val="1B212C"/>
      </a:dk1>
      <a:lt1>
        <a:srgbClr val="FFFFFF"/>
      </a:lt1>
      <a:dk2>
        <a:srgbClr val="D9D9D9"/>
      </a:dk2>
      <a:lt2>
        <a:srgbClr val="82C7A5"/>
      </a:lt2>
      <a:accent1>
        <a:srgbClr val="0145AC"/>
      </a:accent1>
      <a:accent2>
        <a:srgbClr val="EECE1A"/>
      </a:accent2>
      <a:accent3>
        <a:srgbClr val="4E5567"/>
      </a:accent3>
      <a:accent4>
        <a:srgbClr val="F4D6AD"/>
      </a:accent4>
      <a:accent5>
        <a:srgbClr val="7890CD"/>
      </a:accent5>
      <a:accent6>
        <a:srgbClr val="F15E22"/>
      </a:accent6>
      <a:hlink>
        <a:srgbClr val="7890CD"/>
      </a:hlink>
      <a:folHlink>
        <a:srgbClr val="7890C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