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8b88e74705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8b88e74705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8b88e74705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8b88e74705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8b88e74705_0_2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8b88e74705_0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8b88e74705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8b88e74705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6a7fab7b6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6a7fab7b6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8b88e74705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8b88e74705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hampergifts.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032400" y="1637325"/>
            <a:ext cx="5881200" cy="210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930">
                <a:latin typeface="Calibri"/>
                <a:ea typeface="Calibri"/>
                <a:cs typeface="Calibri"/>
                <a:sym typeface="Calibri"/>
              </a:rPr>
              <a:t>Ultimate Beginners Guide To Choosing the Perfect Christmas Hamper</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SzPts val="990"/>
              <a:buNone/>
            </a:pPr>
            <a:r>
              <a:t/>
            </a:r>
            <a:endParaRPr b="1" sz="393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txBox="1"/>
          <p:nvPr>
            <p:ph type="title"/>
          </p:nvPr>
        </p:nvSpPr>
        <p:spPr>
          <a:xfrm>
            <a:off x="1316975" y="393750"/>
            <a:ext cx="7662300" cy="818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Understand The Recipient’s Preferences</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SzPts val="990"/>
              <a:buNone/>
            </a:pPr>
            <a:r>
              <a:t/>
            </a:r>
            <a:endParaRPr b="1" sz="3000">
              <a:latin typeface="Calibri"/>
              <a:ea typeface="Calibri"/>
              <a:cs typeface="Calibri"/>
              <a:sym typeface="Calibri"/>
            </a:endParaRPr>
          </a:p>
          <a:p>
            <a:pPr indent="0" lvl="0" marL="0" rtl="0" algn="l">
              <a:spcBef>
                <a:spcPts val="0"/>
              </a:spcBef>
              <a:spcAft>
                <a:spcPts val="0"/>
              </a:spcAft>
              <a:buSzPts val="990"/>
              <a:buNone/>
            </a:pPr>
            <a:r>
              <a:t/>
            </a:r>
            <a:endParaRPr b="1" sz="3000">
              <a:latin typeface="Calibri"/>
              <a:ea typeface="Calibri"/>
              <a:cs typeface="Calibri"/>
              <a:sym typeface="Calibri"/>
            </a:endParaRPr>
          </a:p>
          <a:p>
            <a:pPr indent="0" lvl="0" marL="0" marR="0" rtl="0" algn="l">
              <a:lnSpc>
                <a:spcPct val="100000"/>
              </a:lnSpc>
              <a:spcBef>
                <a:spcPts val="0"/>
              </a:spcBef>
              <a:spcAft>
                <a:spcPts val="0"/>
              </a:spcAft>
              <a:buSzPts val="990"/>
              <a:buNone/>
            </a:pPr>
            <a:r>
              <a:t/>
            </a:r>
            <a:endParaRPr b="1" sz="3000">
              <a:latin typeface="Calibri"/>
              <a:ea typeface="Calibri"/>
              <a:cs typeface="Calibri"/>
              <a:sym typeface="Calibri"/>
            </a:endParaRPr>
          </a:p>
        </p:txBody>
      </p:sp>
      <p:sp>
        <p:nvSpPr>
          <p:cNvPr id="140" name="Google Shape;140;p14"/>
          <p:cNvSpPr txBox="1"/>
          <p:nvPr>
            <p:ph idx="1" type="body"/>
          </p:nvPr>
        </p:nvSpPr>
        <p:spPr>
          <a:xfrm>
            <a:off x="1194150" y="13078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When choosing a Christmas hamper, it's essential to consider the recipient's tastes, dietary restrictions, and preferences, whether they enjoy sweet or savory foods, have dietary needs like vegan or gluten-free options, or prefer specific drinks like tea, coffee, or wine.</a:t>
            </a:r>
            <a:endParaRPr sz="20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Decide On The Type Of Hamper</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46" name="Google Shape;146;p15"/>
          <p:cNvSpPr txBox="1"/>
          <p:nvPr>
            <p:ph idx="1" type="body"/>
          </p:nvPr>
        </p:nvSpPr>
        <p:spPr>
          <a:xfrm>
            <a:off x="1297500" y="1307850"/>
            <a:ext cx="7038900" cy="31710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Christmas hampers come in various categories, such as food hampers (gourmet, healthy, or traditional), drink hampers (wine, spirits, or tea), luxury hampers with premium goods, personalized hampers with custom selections, and themed hampers like chocolate or Christmas baking kits. </a:t>
            </a:r>
            <a:endParaRPr sz="20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6"/>
          <p:cNvSpPr txBox="1"/>
          <p:nvPr>
            <p:ph type="title"/>
          </p:nvPr>
        </p:nvSpPr>
        <p:spPr>
          <a:xfrm>
            <a:off x="1295425" y="405075"/>
            <a:ext cx="7550400" cy="11919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sz="3333">
                <a:latin typeface="Calibri"/>
                <a:ea typeface="Calibri"/>
                <a:cs typeface="Calibri"/>
                <a:sym typeface="Calibri"/>
              </a:rPr>
              <a:t>Packaging &amp; Presentation</a:t>
            </a:r>
            <a:endParaRPr b="1" sz="3333">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52" name="Google Shape;152;p16"/>
          <p:cNvSpPr txBox="1"/>
          <p:nvPr>
            <p:ph idx="1" type="body"/>
          </p:nvPr>
        </p:nvSpPr>
        <p:spPr>
          <a:xfrm>
            <a:off x="1245325" y="1343325"/>
            <a:ext cx="7038900" cy="2795400"/>
          </a:xfrm>
          <a:prstGeom prst="rect">
            <a:avLst/>
          </a:prstGeom>
        </p:spPr>
        <p:txBody>
          <a:bodyPr anchorCtr="0" anchor="t" bIns="91425" lIns="91425" spcFirstLastPara="1" rIns="91425" wrap="square" tIns="91425">
            <a:normAutofit fontScale="85000" lnSpcReduction="20000"/>
          </a:bodyPr>
          <a:lstStyle/>
          <a:p>
            <a:pPr indent="0" lvl="0" marL="0" rtl="0" algn="just">
              <a:spcBef>
                <a:spcPts val="0"/>
              </a:spcBef>
              <a:spcAft>
                <a:spcPts val="0"/>
              </a:spcAft>
              <a:buNone/>
            </a:pPr>
            <a:r>
              <a:rPr lang="en-GB" sz="2451">
                <a:latin typeface="Calibri"/>
                <a:ea typeface="Calibri"/>
                <a:cs typeface="Calibri"/>
                <a:sym typeface="Calibri"/>
              </a:rPr>
              <a:t>Presentation is key to making a hamper feel festive and special, so look for beautifully packaged hampers, whether they come in elegant boxes, reusable baskets, or decorative gift bags. Eco-friendly packaging options, such as recyclable materials or reusable containers, are increasingly popular and add a sustainable touch to the gift.</a:t>
            </a:r>
            <a:endParaRPr sz="2451">
              <a:latin typeface="Calibri"/>
              <a:ea typeface="Calibri"/>
              <a:cs typeface="Calibri"/>
              <a:sym typeface="Calibri"/>
            </a:endParaRPr>
          </a:p>
          <a:p>
            <a:pPr indent="0" lvl="0" marL="0" rtl="0" algn="just">
              <a:spcBef>
                <a:spcPts val="1200"/>
              </a:spcBef>
              <a:spcAft>
                <a:spcPts val="0"/>
              </a:spcAft>
              <a:buNone/>
            </a:pPr>
            <a:r>
              <a:t/>
            </a:r>
            <a:endParaRPr sz="2000">
              <a:latin typeface="Calibri"/>
              <a:ea typeface="Calibri"/>
              <a:cs typeface="Calibri"/>
              <a:sym typeface="Calibri"/>
            </a:endParaRPr>
          </a:p>
          <a:p>
            <a:pPr indent="0" lvl="0" marL="0" rtl="0" algn="just">
              <a:spcBef>
                <a:spcPts val="1200"/>
              </a:spcBef>
              <a:spcAft>
                <a:spcPts val="1200"/>
              </a:spcAft>
              <a:buNone/>
            </a:pPr>
            <a:r>
              <a:t/>
            </a:r>
            <a:endParaRPr sz="20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7"/>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Delivery &amp; Shipping</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58" name="Google Shape;158;p17"/>
          <p:cNvSpPr txBox="1"/>
          <p:nvPr>
            <p:ph idx="1" type="body"/>
          </p:nvPr>
        </p:nvSpPr>
        <p:spPr>
          <a:xfrm>
            <a:off x="1297500" y="13078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Ensure timely delivery by checking shipping options and deadlines, especially during the busy holiday season. Many hamper retailers offer pre-ordering or specific delivery dates, which can help guarantee that your gift arrives on time. Don’t forget to factor in any delivery fees when budgeting.</a:t>
            </a:r>
            <a:endParaRPr sz="20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8"/>
          <p:cNvSpPr txBox="1"/>
          <p:nvPr>
            <p:ph type="title"/>
          </p:nvPr>
        </p:nvSpPr>
        <p:spPr>
          <a:xfrm>
            <a:off x="1211725" y="393750"/>
            <a:ext cx="75690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Choosing The Right Delivery Date &amp; Time</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64" name="Google Shape;164;p18"/>
          <p:cNvSpPr txBox="1"/>
          <p:nvPr>
            <p:ph idx="1" type="body"/>
          </p:nvPr>
        </p:nvSpPr>
        <p:spPr>
          <a:xfrm>
            <a:off x="1297500" y="1307850"/>
            <a:ext cx="7038900" cy="29574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Timing is crucial when sending a hamper—order early to avoid delays and ensure it arrives before Christmas. Many retailers offer specific delivery dates, allowing you to choose a delivery time that fits your plans and ensuring the recipient gets their hamper at the perfect moment.</a:t>
            </a:r>
            <a:endParaRPr sz="20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sz="3000">
                <a:latin typeface="Calibri"/>
                <a:ea typeface="Calibri"/>
                <a:cs typeface="Calibri"/>
                <a:sym typeface="Calibri"/>
              </a:rPr>
              <a:t>Thank You</a:t>
            </a:r>
            <a:endParaRPr b="1" sz="3000">
              <a:latin typeface="Calibri"/>
              <a:ea typeface="Calibri"/>
              <a:cs typeface="Calibri"/>
              <a:sym typeface="Calibri"/>
            </a:endParaRPr>
          </a:p>
        </p:txBody>
      </p:sp>
      <p:sp>
        <p:nvSpPr>
          <p:cNvPr id="170" name="Google Shape;170;p19"/>
          <p:cNvSpPr txBox="1"/>
          <p:nvPr>
            <p:ph idx="1" type="body"/>
          </p:nvPr>
        </p:nvSpPr>
        <p:spPr>
          <a:xfrm>
            <a:off x="1297500" y="16289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100">
                <a:latin typeface="Calibri"/>
                <a:ea typeface="Calibri"/>
                <a:cs typeface="Calibri"/>
                <a:sym typeface="Calibri"/>
              </a:rPr>
              <a:t>Website:</a:t>
            </a:r>
            <a:r>
              <a:rPr lang="en-GB" sz="1800">
                <a:latin typeface="Calibri"/>
                <a:ea typeface="Calibri"/>
                <a:cs typeface="Calibri"/>
                <a:sym typeface="Calibri"/>
              </a:rPr>
              <a:t> </a:t>
            </a:r>
            <a:r>
              <a:rPr lang="en-GB" sz="1800" u="sng">
                <a:solidFill>
                  <a:schemeClr val="hlink"/>
                </a:solidFill>
                <a:latin typeface="Calibri"/>
                <a:ea typeface="Calibri"/>
                <a:cs typeface="Calibri"/>
                <a:sym typeface="Calibri"/>
                <a:hlinkClick r:id="rId3"/>
              </a:rPr>
              <a:t>https://www.hampergifts.co.uk/</a:t>
            </a:r>
            <a:endParaRPr sz="24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